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155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46275-C05E-4279-B3DB-413146E6837E}" type="datetimeFigureOut">
              <a:rPr lang="nl-BE" smtClean="0"/>
              <a:t>30/01/2021</a:t>
            </a:fld>
            <a:endParaRPr lang="nl-BE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5752F-AD66-4A13-BC83-88E64EA9C13F}" type="slidenum">
              <a:rPr lang="nl-BE" smtClean="0"/>
              <a:t>‹nr.›</a:t>
            </a:fld>
            <a:endParaRPr lang="nl-BE"/>
          </a:p>
        </p:txBody>
      </p:sp>
      <p:sp>
        <p:nvSpPr>
          <p:cNvPr id="32" name="Rechthoe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hthoe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hthoe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hthoe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chthoe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/>
              <a:t>Klik om het opmaakprofiel van de modelondertitel te bewerken</a:t>
            </a:r>
            <a:endParaRPr kumimoji="0" lang="en-US"/>
          </a:p>
        </p:txBody>
      </p:sp>
      <p:sp>
        <p:nvSpPr>
          <p:cNvPr id="56" name="Rechthoe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chthoe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chthoe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chthoe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46275-C05E-4279-B3DB-413146E6837E}" type="datetimeFigureOut">
              <a:rPr lang="nl-BE" smtClean="0"/>
              <a:t>30/01/2021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5752F-AD66-4A13-BC83-88E64EA9C13F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46275-C05E-4279-B3DB-413146E6837E}" type="datetimeFigureOut">
              <a:rPr lang="nl-BE" smtClean="0"/>
              <a:t>30/01/2021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5752F-AD66-4A13-BC83-88E64EA9C13F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46275-C05E-4279-B3DB-413146E6837E}" type="datetimeFigureOut">
              <a:rPr lang="nl-BE" smtClean="0"/>
              <a:t>30/01/2021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5752F-AD66-4A13-BC83-88E64EA9C13F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rije v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Vrije v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Vrije v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rije v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Vrije v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Vrije v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Vrije v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Vrije v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Vrije v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Vrije v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Vrije v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Vrije v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Vrije v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Vrije v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Vrije v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46275-C05E-4279-B3DB-413146E6837E}" type="datetimeFigureOut">
              <a:rPr lang="nl-BE" smtClean="0"/>
              <a:t>30/01/2021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5752F-AD66-4A13-BC83-88E64EA9C13F}" type="slidenum">
              <a:rPr lang="nl-BE" smtClean="0"/>
              <a:t>‹nr.›</a:t>
            </a:fld>
            <a:endParaRPr lang="nl-BE"/>
          </a:p>
        </p:txBody>
      </p:sp>
      <p:sp>
        <p:nvSpPr>
          <p:cNvPr id="7" name="Rechthoe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hthoe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hthoe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hthoe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46275-C05E-4279-B3DB-413146E6837E}" type="datetimeFigureOut">
              <a:rPr lang="nl-BE" smtClean="0"/>
              <a:t>30/01/2021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5752F-AD66-4A13-BC83-88E64EA9C13F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hthoe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46275-C05E-4279-B3DB-413146E6837E}" type="datetimeFigureOut">
              <a:rPr lang="nl-BE" smtClean="0"/>
              <a:t>30/01/2021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5752F-AD66-4A13-BC83-88E64EA9C13F}" type="slidenum">
              <a:rPr lang="nl-BE" smtClean="0"/>
              <a:t>‹nr.›</a:t>
            </a:fld>
            <a:endParaRPr lang="nl-BE"/>
          </a:p>
        </p:txBody>
      </p:sp>
      <p:sp>
        <p:nvSpPr>
          <p:cNvPr id="16" name="Rechthoe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hthoe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hthoe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hthoe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hthoe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hthoe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hthoe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hthoe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hthoe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46275-C05E-4279-B3DB-413146E6837E}" type="datetimeFigureOut">
              <a:rPr lang="nl-BE" smtClean="0"/>
              <a:t>30/01/2021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5752F-AD66-4A13-BC83-88E64EA9C13F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46275-C05E-4279-B3DB-413146E6837E}" type="datetimeFigureOut">
              <a:rPr lang="nl-BE" smtClean="0"/>
              <a:t>30/01/2021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5752F-AD66-4A13-BC83-88E64EA9C13F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46275-C05E-4279-B3DB-413146E6837E}" type="datetimeFigureOut">
              <a:rPr lang="nl-BE" smtClean="0"/>
              <a:t>30/01/2021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5752F-AD66-4A13-BC83-88E64EA9C13F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Rechte verbindingslijn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e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Rechte verbindingslijn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echte verbindingslijn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/>
              <a:t>Klik op het pictogram als u een afbeelding wilt toevoegen</a:t>
            </a:r>
            <a:endParaRPr kumimoji="0"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grpSp>
        <p:nvGrpSpPr>
          <p:cNvPr id="14" name="Groe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Rechte verbindingslijn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echte verbindingslijn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echte verbindingslijn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e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Rechte verbindingslijn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echte verbindingslijn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echte verbindingslijn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97546275-C05E-4279-B3DB-413146E6837E}" type="datetimeFigureOut">
              <a:rPr lang="nl-BE" smtClean="0"/>
              <a:t>30/01/2021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52B5752F-AD66-4A13-BC83-88E64EA9C13F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hthoe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hthoe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hthoe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hthoe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/>
              <a:t>Klik om de modelstijlen te bewerken</a:t>
            </a:r>
          </a:p>
          <a:p>
            <a:pPr lvl="1" eaLnBrk="1" latinLnBrk="0" hangingPunct="1"/>
            <a:r>
              <a:rPr kumimoji="0" lang="nl-NL"/>
              <a:t>Tweede niveau</a:t>
            </a:r>
          </a:p>
          <a:p>
            <a:pPr lvl="2" eaLnBrk="1" latinLnBrk="0" hangingPunct="1"/>
            <a:r>
              <a:rPr kumimoji="0" lang="nl-NL"/>
              <a:t>Derde niveau</a:t>
            </a:r>
          </a:p>
          <a:p>
            <a:pPr lvl="3" eaLnBrk="1" latinLnBrk="0" hangingPunct="1"/>
            <a:r>
              <a:rPr kumimoji="0" lang="nl-NL"/>
              <a:t>Vierde niveau</a:t>
            </a:r>
          </a:p>
          <a:p>
            <a:pPr lvl="4" eaLnBrk="1" latinLnBrk="0" hangingPunct="1"/>
            <a:r>
              <a:rPr kumimoji="0" lang="nl-NL"/>
              <a:t>Vijfde niveau</a:t>
            </a:r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7546275-C05E-4279-B3DB-413146E6837E}" type="datetimeFigureOut">
              <a:rPr lang="nl-BE" smtClean="0"/>
              <a:t>30/01/2021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nl-BE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52B5752F-AD66-4A13-BC83-88E64EA9C13F}" type="slidenum">
              <a:rPr lang="nl-BE" smtClean="0"/>
              <a:t>‹nr.›</a:t>
            </a:fld>
            <a:endParaRPr lang="nl-B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b="50234"/>
          <a:stretch>
            <a:fillRect/>
          </a:stretch>
        </p:blipFill>
        <p:spPr bwMode="auto">
          <a:xfrm>
            <a:off x="1547665" y="612811"/>
            <a:ext cx="6717290" cy="5264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39</TotalTime>
  <Words>0</Words>
  <Application>Microsoft Office PowerPoint</Application>
  <PresentationFormat>Diavoorstelling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7" baseType="lpstr">
      <vt:lpstr>Consolas</vt:lpstr>
      <vt:lpstr>Corbel</vt:lpstr>
      <vt:lpstr>Wingdings</vt:lpstr>
      <vt:lpstr>Wingdings 2</vt:lpstr>
      <vt:lpstr>Wingdings 3</vt:lpstr>
      <vt:lpstr>Metro</vt:lpstr>
      <vt:lpstr>PowerPoint-presentatie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gebruiker</dc:creator>
  <cp:lastModifiedBy>philip vanparijs</cp:lastModifiedBy>
  <cp:revision>6</cp:revision>
  <dcterms:created xsi:type="dcterms:W3CDTF">2017-02-11T15:42:49Z</dcterms:created>
  <dcterms:modified xsi:type="dcterms:W3CDTF">2021-01-30T09:09:39Z</dcterms:modified>
</cp:coreProperties>
</file>